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jpg" ContentType="image/jpg"/>
  <Default Extension="png" ContentType="image/png"/>
  <Override PartName="/ppt/slides/slide3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6928" y="3314954"/>
            <a:ext cx="6425184" cy="224561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3856" y="5988304"/>
            <a:ext cx="5291327" cy="267335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Times New Roman"/>
                <a:cs typeface="Times New Roman"/>
              </a:rPr>
              <a:t>#</a:t>
            </a:fld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Times New Roman"/>
                <a:cs typeface="Times New Roman"/>
              </a:rPr>
              <a:t>#</a:t>
            </a:fld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7952" y="2459482"/>
            <a:ext cx="3288182" cy="70576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2905" y="2459482"/>
            <a:ext cx="3288182" cy="70576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Times New Roman"/>
                <a:cs typeface="Times New Roman"/>
              </a:rPr>
              <a:t>#</a:t>
            </a:fld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Times New Roman"/>
                <a:cs typeface="Times New Roman"/>
              </a:rPr>
              <a:t>#</a:t>
            </a:fld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Times New Roman"/>
                <a:cs typeface="Times New Roman"/>
              </a:rPr>
              <a:t>#</a:t>
            </a:fld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952" y="427735"/>
            <a:ext cx="6803135" cy="171094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952" y="2459482"/>
            <a:ext cx="6803135" cy="70576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0073" y="9944862"/>
            <a:ext cx="2418892" cy="53467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7952" y="9944862"/>
            <a:ext cx="1738579" cy="53467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3688588" y="9906203"/>
            <a:ext cx="191008" cy="179786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Times New Roman"/>
                <a:cs typeface="Times New Roman"/>
              </a:rPr>
              <a:t>#</a:t>
            </a:fld>
            <a:endParaRPr sz="1100">
              <a:latin typeface="Times New Roman"/>
              <a:cs typeface="Times New Roman"/>
            </a:endParaRPr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Relationship Id="rId3" Type="http://schemas.openxmlformats.org/officeDocument/2006/relationships/image" Target="../media/image2.pn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914646" y="447294"/>
            <a:ext cx="1487170" cy="3308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201295" marR="12700" indent="-189230">
              <a:lnSpc>
                <a:spcPts val="1270"/>
              </a:lnSpc>
            </a:pPr>
            <a:r>
              <a:rPr dirty="0" smtClean="0" sz="1100" spc="-10" b="1" i="1">
                <a:latin typeface="Times New Roman"/>
                <a:cs typeface="Times New Roman"/>
              </a:rPr>
              <a:t>D</a:t>
            </a:r>
            <a:r>
              <a:rPr dirty="0" smtClean="0" sz="1100" spc="0" b="1" i="1">
                <a:latin typeface="Times New Roman"/>
                <a:cs typeface="Times New Roman"/>
              </a:rPr>
              <a:t>r.</a:t>
            </a:r>
            <a:r>
              <a:rPr dirty="0" smtClean="0" sz="1100" spc="25" b="1" i="1">
                <a:latin typeface="Times New Roman"/>
                <a:cs typeface="Times New Roman"/>
              </a:rPr>
              <a:t> </a:t>
            </a:r>
            <a:r>
              <a:rPr dirty="0" smtClean="0" sz="1100" spc="-10" b="1" i="1">
                <a:latin typeface="Times New Roman"/>
                <a:cs typeface="Times New Roman"/>
              </a:rPr>
              <a:t>Q</a:t>
            </a:r>
            <a:r>
              <a:rPr dirty="0" smtClean="0" sz="1100" spc="0" b="1" i="1">
                <a:latin typeface="Times New Roman"/>
                <a:cs typeface="Times New Roman"/>
              </a:rPr>
              <a:t>ass</a:t>
            </a:r>
            <a:r>
              <a:rPr dirty="0" smtClean="0" sz="1100" spc="-10" b="1" i="1">
                <a:latin typeface="Times New Roman"/>
                <a:cs typeface="Times New Roman"/>
              </a:rPr>
              <a:t>e</a:t>
            </a:r>
            <a:r>
              <a:rPr dirty="0" smtClean="0" sz="1100" spc="0" b="1" i="1">
                <a:latin typeface="Times New Roman"/>
                <a:cs typeface="Times New Roman"/>
              </a:rPr>
              <a:t>m</a:t>
            </a:r>
            <a:r>
              <a:rPr dirty="0" smtClean="0" sz="1100" spc="-10" b="1" i="1">
                <a:latin typeface="Times New Roman"/>
                <a:cs typeface="Times New Roman"/>
              </a:rPr>
              <a:t> </a:t>
            </a:r>
            <a:r>
              <a:rPr dirty="0" smtClean="0" sz="1100" spc="0" b="1" i="1">
                <a:latin typeface="Times New Roman"/>
                <a:cs typeface="Times New Roman"/>
              </a:rPr>
              <a:t>Ha</a:t>
            </a:r>
            <a:r>
              <a:rPr dirty="0" smtClean="0" sz="1100" spc="-20" b="1" i="1">
                <a:latin typeface="Times New Roman"/>
                <a:cs typeface="Times New Roman"/>
              </a:rPr>
              <a:t>m</a:t>
            </a:r>
            <a:r>
              <a:rPr dirty="0" smtClean="0" sz="1100" spc="-10" b="1" i="1">
                <a:latin typeface="Times New Roman"/>
                <a:cs typeface="Times New Roman"/>
              </a:rPr>
              <a:t>e</a:t>
            </a:r>
            <a:r>
              <a:rPr dirty="0" smtClean="0" sz="1100" spc="0" b="1" i="1">
                <a:latin typeface="Times New Roman"/>
                <a:cs typeface="Times New Roman"/>
              </a:rPr>
              <a:t>d</a:t>
            </a:r>
            <a:r>
              <a:rPr dirty="0" smtClean="0" sz="1100" spc="10" b="1" i="1">
                <a:latin typeface="Times New Roman"/>
                <a:cs typeface="Times New Roman"/>
              </a:rPr>
              <a:t> </a:t>
            </a:r>
            <a:r>
              <a:rPr dirty="0" smtClean="0" sz="1100" spc="0" b="1" i="1">
                <a:latin typeface="Times New Roman"/>
                <a:cs typeface="Times New Roman"/>
              </a:rPr>
              <a:t>J</a:t>
            </a:r>
            <a:r>
              <a:rPr dirty="0" smtClean="0" sz="1100" spc="-25" b="1" i="1">
                <a:latin typeface="Times New Roman"/>
                <a:cs typeface="Times New Roman"/>
              </a:rPr>
              <a:t>a</a:t>
            </a:r>
            <a:r>
              <a:rPr dirty="0" smtClean="0" sz="1100" spc="0" b="1" i="1">
                <a:latin typeface="Times New Roman"/>
                <a:cs typeface="Times New Roman"/>
              </a:rPr>
              <a:t>l</a:t>
            </a:r>
            <a:r>
              <a:rPr dirty="0" smtClean="0" sz="1100" spc="5" b="1" i="1">
                <a:latin typeface="Times New Roman"/>
                <a:cs typeface="Times New Roman"/>
              </a:rPr>
              <a:t>u</a:t>
            </a:r>
            <a:r>
              <a:rPr dirty="0" smtClean="0" sz="1100" spc="0" b="1" i="1">
                <a:latin typeface="Times New Roman"/>
                <a:cs typeface="Times New Roman"/>
              </a:rPr>
              <a:t>t</a:t>
            </a:r>
            <a:r>
              <a:rPr dirty="0" smtClean="0" sz="1100" spc="0" b="1" i="1">
                <a:latin typeface="Times New Roman"/>
                <a:cs typeface="Times New Roman"/>
              </a:rPr>
              <a:t> </a:t>
            </a:r>
            <a:r>
              <a:rPr dirty="0" smtClean="0" sz="1100" spc="5" b="1" i="1">
                <a:latin typeface="Times New Roman"/>
                <a:cs typeface="Times New Roman"/>
              </a:rPr>
              <a:t>A</a:t>
            </a:r>
            <a:r>
              <a:rPr dirty="0" smtClean="0" sz="1100" spc="0" b="1" i="1">
                <a:latin typeface="Times New Roman"/>
                <a:cs typeface="Times New Roman"/>
              </a:rPr>
              <a:t>sso</a:t>
            </a:r>
            <a:r>
              <a:rPr dirty="0" smtClean="0" sz="1100" spc="-10" b="1" i="1">
                <a:latin typeface="Times New Roman"/>
                <a:cs typeface="Times New Roman"/>
              </a:rPr>
              <a:t>c</a:t>
            </a:r>
            <a:r>
              <a:rPr dirty="0" smtClean="0" sz="1100" spc="0" b="1" i="1">
                <a:latin typeface="Times New Roman"/>
                <a:cs typeface="Times New Roman"/>
              </a:rPr>
              <a:t>iate </a:t>
            </a:r>
            <a:r>
              <a:rPr dirty="0" smtClean="0" sz="1100" spc="-30" b="1" i="1">
                <a:latin typeface="Times New Roman"/>
                <a:cs typeface="Times New Roman"/>
              </a:rPr>
              <a:t>P</a:t>
            </a:r>
            <a:r>
              <a:rPr dirty="0" smtClean="0" sz="1100" spc="0" b="1" i="1">
                <a:latin typeface="Times New Roman"/>
                <a:cs typeface="Times New Roman"/>
              </a:rPr>
              <a:t>ro</a:t>
            </a:r>
            <a:r>
              <a:rPr dirty="0" smtClean="0" sz="1100" spc="-10" b="1" i="1">
                <a:latin typeface="Times New Roman"/>
                <a:cs typeface="Times New Roman"/>
              </a:rPr>
              <a:t>f</a:t>
            </a:r>
            <a:r>
              <a:rPr dirty="0" smtClean="0" sz="1100" spc="-10" b="1" i="1">
                <a:latin typeface="Times New Roman"/>
                <a:cs typeface="Times New Roman"/>
              </a:rPr>
              <a:t>e</a:t>
            </a:r>
            <a:r>
              <a:rPr dirty="0" smtClean="0" sz="1100" spc="0" b="1" i="1">
                <a:latin typeface="Times New Roman"/>
                <a:cs typeface="Times New Roman"/>
              </a:rPr>
              <a:t>ssor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3652" y="436626"/>
            <a:ext cx="1662430" cy="1803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5" b="1" i="1">
                <a:latin typeface="Times New Roman"/>
                <a:cs typeface="Times New Roman"/>
              </a:rPr>
              <a:t>F</a:t>
            </a:r>
            <a:r>
              <a:rPr dirty="0" smtClean="0" sz="1100" spc="0" b="1" i="1">
                <a:latin typeface="Times New Roman"/>
                <a:cs typeface="Times New Roman"/>
              </a:rPr>
              <a:t>l</a:t>
            </a:r>
            <a:r>
              <a:rPr dirty="0" smtClean="0" sz="1100" spc="5" b="1" i="1">
                <a:latin typeface="Times New Roman"/>
                <a:cs typeface="Times New Roman"/>
              </a:rPr>
              <a:t>u</a:t>
            </a:r>
            <a:r>
              <a:rPr dirty="0" smtClean="0" sz="1100" spc="-20" b="1" i="1">
                <a:latin typeface="Times New Roman"/>
                <a:cs typeface="Times New Roman"/>
              </a:rPr>
              <a:t>i</a:t>
            </a:r>
            <a:r>
              <a:rPr dirty="0" smtClean="0" sz="1100" spc="0" b="1" i="1">
                <a:latin typeface="Times New Roman"/>
                <a:cs typeface="Times New Roman"/>
              </a:rPr>
              <a:t>d</a:t>
            </a:r>
            <a:r>
              <a:rPr dirty="0" smtClean="0" sz="1100" spc="10" b="1" i="1">
                <a:latin typeface="Times New Roman"/>
                <a:cs typeface="Times New Roman"/>
              </a:rPr>
              <a:t> </a:t>
            </a:r>
            <a:r>
              <a:rPr dirty="0" smtClean="0" sz="1100" spc="0" b="1" i="1">
                <a:latin typeface="Times New Roman"/>
                <a:cs typeface="Times New Roman"/>
              </a:rPr>
              <a:t>M</a:t>
            </a:r>
            <a:r>
              <a:rPr dirty="0" smtClean="0" sz="1100" spc="-10" b="1" i="1">
                <a:latin typeface="Times New Roman"/>
                <a:cs typeface="Times New Roman"/>
              </a:rPr>
              <a:t>e</a:t>
            </a:r>
            <a:r>
              <a:rPr dirty="0" smtClean="0" sz="1100" spc="-10" b="1" i="1">
                <a:latin typeface="Times New Roman"/>
                <a:cs typeface="Times New Roman"/>
              </a:rPr>
              <a:t>c</a:t>
            </a:r>
            <a:r>
              <a:rPr dirty="0" smtClean="0" sz="1100" spc="-15" b="1" i="1">
                <a:latin typeface="Times New Roman"/>
                <a:cs typeface="Times New Roman"/>
              </a:rPr>
              <a:t>h</a:t>
            </a:r>
            <a:r>
              <a:rPr dirty="0" smtClean="0" sz="1100" spc="0" b="1" i="1">
                <a:latin typeface="Times New Roman"/>
                <a:cs typeface="Times New Roman"/>
              </a:rPr>
              <a:t>a</a:t>
            </a:r>
            <a:r>
              <a:rPr dirty="0" smtClean="0" sz="1100" spc="-15" b="1" i="1">
                <a:latin typeface="Times New Roman"/>
                <a:cs typeface="Times New Roman"/>
              </a:rPr>
              <a:t>n</a:t>
            </a:r>
            <a:r>
              <a:rPr dirty="0" smtClean="0" sz="1100" spc="0" b="1" i="1">
                <a:latin typeface="Times New Roman"/>
                <a:cs typeface="Times New Roman"/>
              </a:rPr>
              <a:t>i</a:t>
            </a:r>
            <a:r>
              <a:rPr dirty="0" smtClean="0" sz="1100" spc="-10" b="1" i="1">
                <a:latin typeface="Times New Roman"/>
                <a:cs typeface="Times New Roman"/>
              </a:rPr>
              <a:t>c</a:t>
            </a:r>
            <a:r>
              <a:rPr dirty="0" smtClean="0" sz="1100" spc="0" b="1" i="1">
                <a:latin typeface="Times New Roman"/>
                <a:cs typeface="Times New Roman"/>
              </a:rPr>
              <a:t>s</a:t>
            </a:r>
            <a:r>
              <a:rPr dirty="0" smtClean="0" sz="1100" spc="10" b="1" i="1">
                <a:latin typeface="Times New Roman"/>
                <a:cs typeface="Times New Roman"/>
              </a:rPr>
              <a:t> </a:t>
            </a:r>
            <a:r>
              <a:rPr dirty="0" smtClean="0" sz="1100" spc="5" b="1" i="1">
                <a:latin typeface="Times New Roman"/>
                <a:cs typeface="Times New Roman"/>
              </a:rPr>
              <a:t>C</a:t>
            </a:r>
            <a:r>
              <a:rPr dirty="0" smtClean="0" sz="1100" spc="0" b="1" i="1">
                <a:latin typeface="Times New Roman"/>
                <a:cs typeface="Times New Roman"/>
              </a:rPr>
              <a:t>la</a:t>
            </a:r>
            <a:r>
              <a:rPr dirty="0" smtClean="0" sz="1100" spc="-25" b="1" i="1">
                <a:latin typeface="Times New Roman"/>
                <a:cs typeface="Times New Roman"/>
              </a:rPr>
              <a:t>s</a:t>
            </a:r>
            <a:r>
              <a:rPr dirty="0" smtClean="0" sz="1100" spc="0" b="1" i="1">
                <a:latin typeface="Times New Roman"/>
                <a:cs typeface="Times New Roman"/>
              </a:rPr>
              <a:t>s</a:t>
            </a:r>
            <a:r>
              <a:rPr dirty="0" smtClean="0" sz="1100" spc="10" b="1" i="1">
                <a:latin typeface="Times New Roman"/>
                <a:cs typeface="Times New Roman"/>
              </a:rPr>
              <a:t> </a:t>
            </a:r>
            <a:r>
              <a:rPr dirty="0" smtClean="0" sz="1100" spc="-10" b="1" i="1">
                <a:latin typeface="Times New Roman"/>
                <a:cs typeface="Times New Roman"/>
              </a:rPr>
              <a:t>N</a:t>
            </a:r>
            <a:r>
              <a:rPr dirty="0" smtClean="0" sz="1100" spc="0" b="1" i="1">
                <a:latin typeface="Times New Roman"/>
                <a:cs typeface="Times New Roman"/>
              </a:rPr>
              <a:t>ote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176652" y="2174875"/>
            <a:ext cx="1713230" cy="4362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800" i="1">
                <a:latin typeface="Cambria"/>
                <a:cs typeface="Cambria"/>
              </a:rPr>
              <a:t>Fl</a:t>
            </a:r>
            <a:r>
              <a:rPr dirty="0" smtClean="0" sz="2800" spc="-15" i="1">
                <a:latin typeface="Cambria"/>
                <a:cs typeface="Cambria"/>
              </a:rPr>
              <a:t>u</a:t>
            </a:r>
            <a:r>
              <a:rPr dirty="0" smtClean="0" sz="2800" spc="0" i="1">
                <a:latin typeface="Cambria"/>
                <a:cs typeface="Cambria"/>
              </a:rPr>
              <a:t>id S</a:t>
            </a:r>
            <a:r>
              <a:rPr dirty="0" smtClean="0" sz="2800" spc="-15" i="1">
                <a:latin typeface="Cambria"/>
                <a:cs typeface="Cambria"/>
              </a:rPr>
              <a:t>t</a:t>
            </a:r>
            <a:r>
              <a:rPr dirty="0" smtClean="0" sz="2800" spc="5" i="1">
                <a:latin typeface="Cambria"/>
                <a:cs typeface="Cambria"/>
              </a:rPr>
              <a:t>a</a:t>
            </a:r>
            <a:r>
              <a:rPr dirty="0" smtClean="0" sz="2800" spc="-10" i="1">
                <a:latin typeface="Cambria"/>
                <a:cs typeface="Cambria"/>
              </a:rPr>
              <a:t>t</a:t>
            </a:r>
            <a:r>
              <a:rPr dirty="0" smtClean="0" sz="2800" spc="-20" i="1">
                <a:latin typeface="Cambria"/>
                <a:cs typeface="Cambria"/>
              </a:rPr>
              <a:t>i</a:t>
            </a:r>
            <a:r>
              <a:rPr dirty="0" smtClean="0" sz="2800" spc="0" i="1">
                <a:latin typeface="Cambria"/>
                <a:cs typeface="Cambria"/>
              </a:rPr>
              <a:t>c</a:t>
            </a:r>
            <a:endParaRPr sz="2800">
              <a:latin typeface="Cambria"/>
              <a:cs typeface="Cambri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856867" y="2061082"/>
            <a:ext cx="3848100" cy="0"/>
          </a:xfrm>
          <a:custGeom>
            <a:avLst/>
            <a:gdLst/>
            <a:ahLst/>
            <a:cxnLst/>
            <a:rect l="l" t="t" r="r" b="b"/>
            <a:pathLst>
              <a:path w="3848100" h="0">
                <a:moveTo>
                  <a:pt x="0" y="0"/>
                </a:moveTo>
                <a:lnTo>
                  <a:pt x="384810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1856867" y="2844672"/>
            <a:ext cx="3848100" cy="0"/>
          </a:xfrm>
          <a:custGeom>
            <a:avLst/>
            <a:gdLst/>
            <a:ahLst/>
            <a:cxnLst/>
            <a:rect l="l" t="t" r="r" b="b"/>
            <a:pathLst>
              <a:path w="3848100" h="0">
                <a:moveTo>
                  <a:pt x="0" y="0"/>
                </a:moveTo>
                <a:lnTo>
                  <a:pt x="384810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304800" y="307847"/>
            <a:ext cx="6952233" cy="0"/>
          </a:xfrm>
          <a:custGeom>
            <a:avLst/>
            <a:gdLst/>
            <a:ahLst/>
            <a:cxnLst/>
            <a:rect l="l" t="t" r="r" b="b"/>
            <a:pathLst>
              <a:path w="6952233" h="0">
                <a:moveTo>
                  <a:pt x="0" y="0"/>
                </a:moveTo>
                <a:lnTo>
                  <a:pt x="6952233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307847" y="310895"/>
            <a:ext cx="0" cy="10073640"/>
          </a:xfrm>
          <a:custGeom>
            <a:avLst/>
            <a:gdLst/>
            <a:ahLst/>
            <a:cxnLst/>
            <a:rect l="l" t="t" r="r" b="b"/>
            <a:pathLst>
              <a:path w="0" h="10073640">
                <a:moveTo>
                  <a:pt x="0" y="0"/>
                </a:moveTo>
                <a:lnTo>
                  <a:pt x="0" y="1007364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7253985" y="310895"/>
            <a:ext cx="0" cy="10073640"/>
          </a:xfrm>
          <a:custGeom>
            <a:avLst/>
            <a:gdLst/>
            <a:ahLst/>
            <a:cxnLst/>
            <a:rect l="l" t="t" r="r" b="b"/>
            <a:pathLst>
              <a:path w="0" h="10073640">
                <a:moveTo>
                  <a:pt x="0" y="0"/>
                </a:moveTo>
                <a:lnTo>
                  <a:pt x="0" y="1007364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304800" y="10387583"/>
            <a:ext cx="6952233" cy="0"/>
          </a:xfrm>
          <a:custGeom>
            <a:avLst/>
            <a:gdLst/>
            <a:ahLst/>
            <a:cxnLst/>
            <a:rect l="l" t="t" r="r" b="b"/>
            <a:pathLst>
              <a:path w="6952233" h="0">
                <a:moveTo>
                  <a:pt x="0" y="0"/>
                </a:moveTo>
                <a:lnTo>
                  <a:pt x="6952233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r>
              <a:rPr dirty="0" smtClean="0" sz="1100">
                <a:latin typeface="Times New Roman"/>
                <a:cs typeface="Times New Roman"/>
              </a:rPr>
              <a:t>42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914646" y="447294"/>
            <a:ext cx="1487170" cy="3308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201295" marR="12700" indent="-189230">
              <a:lnSpc>
                <a:spcPts val="1270"/>
              </a:lnSpc>
            </a:pPr>
            <a:r>
              <a:rPr dirty="0" smtClean="0" sz="1100" spc="-10" b="1" i="1">
                <a:latin typeface="Times New Roman"/>
                <a:cs typeface="Times New Roman"/>
              </a:rPr>
              <a:t>D</a:t>
            </a:r>
            <a:r>
              <a:rPr dirty="0" smtClean="0" sz="1100" spc="0" b="1" i="1">
                <a:latin typeface="Times New Roman"/>
                <a:cs typeface="Times New Roman"/>
              </a:rPr>
              <a:t>r.</a:t>
            </a:r>
            <a:r>
              <a:rPr dirty="0" smtClean="0" sz="1100" spc="25" b="1" i="1">
                <a:latin typeface="Times New Roman"/>
                <a:cs typeface="Times New Roman"/>
              </a:rPr>
              <a:t> </a:t>
            </a:r>
            <a:r>
              <a:rPr dirty="0" smtClean="0" sz="1100" spc="-10" b="1" i="1">
                <a:latin typeface="Times New Roman"/>
                <a:cs typeface="Times New Roman"/>
              </a:rPr>
              <a:t>Q</a:t>
            </a:r>
            <a:r>
              <a:rPr dirty="0" smtClean="0" sz="1100" spc="0" b="1" i="1">
                <a:latin typeface="Times New Roman"/>
                <a:cs typeface="Times New Roman"/>
              </a:rPr>
              <a:t>ass</a:t>
            </a:r>
            <a:r>
              <a:rPr dirty="0" smtClean="0" sz="1100" spc="-10" b="1" i="1">
                <a:latin typeface="Times New Roman"/>
                <a:cs typeface="Times New Roman"/>
              </a:rPr>
              <a:t>e</a:t>
            </a:r>
            <a:r>
              <a:rPr dirty="0" smtClean="0" sz="1100" spc="0" b="1" i="1">
                <a:latin typeface="Times New Roman"/>
                <a:cs typeface="Times New Roman"/>
              </a:rPr>
              <a:t>m</a:t>
            </a:r>
            <a:r>
              <a:rPr dirty="0" smtClean="0" sz="1100" spc="-10" b="1" i="1">
                <a:latin typeface="Times New Roman"/>
                <a:cs typeface="Times New Roman"/>
              </a:rPr>
              <a:t> </a:t>
            </a:r>
            <a:r>
              <a:rPr dirty="0" smtClean="0" sz="1100" spc="0" b="1" i="1">
                <a:latin typeface="Times New Roman"/>
                <a:cs typeface="Times New Roman"/>
              </a:rPr>
              <a:t>Ha</a:t>
            </a:r>
            <a:r>
              <a:rPr dirty="0" smtClean="0" sz="1100" spc="-20" b="1" i="1">
                <a:latin typeface="Times New Roman"/>
                <a:cs typeface="Times New Roman"/>
              </a:rPr>
              <a:t>m</a:t>
            </a:r>
            <a:r>
              <a:rPr dirty="0" smtClean="0" sz="1100" spc="-10" b="1" i="1">
                <a:latin typeface="Times New Roman"/>
                <a:cs typeface="Times New Roman"/>
              </a:rPr>
              <a:t>e</a:t>
            </a:r>
            <a:r>
              <a:rPr dirty="0" smtClean="0" sz="1100" spc="0" b="1" i="1">
                <a:latin typeface="Times New Roman"/>
                <a:cs typeface="Times New Roman"/>
              </a:rPr>
              <a:t>d</a:t>
            </a:r>
            <a:r>
              <a:rPr dirty="0" smtClean="0" sz="1100" spc="10" b="1" i="1">
                <a:latin typeface="Times New Roman"/>
                <a:cs typeface="Times New Roman"/>
              </a:rPr>
              <a:t> </a:t>
            </a:r>
            <a:r>
              <a:rPr dirty="0" smtClean="0" sz="1100" spc="0" b="1" i="1">
                <a:latin typeface="Times New Roman"/>
                <a:cs typeface="Times New Roman"/>
              </a:rPr>
              <a:t>J</a:t>
            </a:r>
            <a:r>
              <a:rPr dirty="0" smtClean="0" sz="1100" spc="-25" b="1" i="1">
                <a:latin typeface="Times New Roman"/>
                <a:cs typeface="Times New Roman"/>
              </a:rPr>
              <a:t>a</a:t>
            </a:r>
            <a:r>
              <a:rPr dirty="0" smtClean="0" sz="1100" spc="0" b="1" i="1">
                <a:latin typeface="Times New Roman"/>
                <a:cs typeface="Times New Roman"/>
              </a:rPr>
              <a:t>l</a:t>
            </a:r>
            <a:r>
              <a:rPr dirty="0" smtClean="0" sz="1100" spc="5" b="1" i="1">
                <a:latin typeface="Times New Roman"/>
                <a:cs typeface="Times New Roman"/>
              </a:rPr>
              <a:t>u</a:t>
            </a:r>
            <a:r>
              <a:rPr dirty="0" smtClean="0" sz="1100" spc="0" b="1" i="1">
                <a:latin typeface="Times New Roman"/>
                <a:cs typeface="Times New Roman"/>
              </a:rPr>
              <a:t>t</a:t>
            </a:r>
            <a:r>
              <a:rPr dirty="0" smtClean="0" sz="1100" spc="0" b="1" i="1">
                <a:latin typeface="Times New Roman"/>
                <a:cs typeface="Times New Roman"/>
              </a:rPr>
              <a:t> </a:t>
            </a:r>
            <a:r>
              <a:rPr dirty="0" smtClean="0" sz="1100" spc="5" b="1" i="1">
                <a:latin typeface="Times New Roman"/>
                <a:cs typeface="Times New Roman"/>
              </a:rPr>
              <a:t>A</a:t>
            </a:r>
            <a:r>
              <a:rPr dirty="0" smtClean="0" sz="1100" spc="0" b="1" i="1">
                <a:latin typeface="Times New Roman"/>
                <a:cs typeface="Times New Roman"/>
              </a:rPr>
              <a:t>sso</a:t>
            </a:r>
            <a:r>
              <a:rPr dirty="0" smtClean="0" sz="1100" spc="-10" b="1" i="1">
                <a:latin typeface="Times New Roman"/>
                <a:cs typeface="Times New Roman"/>
              </a:rPr>
              <a:t>c</a:t>
            </a:r>
            <a:r>
              <a:rPr dirty="0" smtClean="0" sz="1100" spc="0" b="1" i="1">
                <a:latin typeface="Times New Roman"/>
                <a:cs typeface="Times New Roman"/>
              </a:rPr>
              <a:t>iate </a:t>
            </a:r>
            <a:r>
              <a:rPr dirty="0" smtClean="0" sz="1100" spc="-30" b="1" i="1">
                <a:latin typeface="Times New Roman"/>
                <a:cs typeface="Times New Roman"/>
              </a:rPr>
              <a:t>P</a:t>
            </a:r>
            <a:r>
              <a:rPr dirty="0" smtClean="0" sz="1100" spc="0" b="1" i="1">
                <a:latin typeface="Times New Roman"/>
                <a:cs typeface="Times New Roman"/>
              </a:rPr>
              <a:t>ro</a:t>
            </a:r>
            <a:r>
              <a:rPr dirty="0" smtClean="0" sz="1100" spc="-10" b="1" i="1">
                <a:latin typeface="Times New Roman"/>
                <a:cs typeface="Times New Roman"/>
              </a:rPr>
              <a:t>f</a:t>
            </a:r>
            <a:r>
              <a:rPr dirty="0" smtClean="0" sz="1100" spc="-10" b="1" i="1">
                <a:latin typeface="Times New Roman"/>
                <a:cs typeface="Times New Roman"/>
              </a:rPr>
              <a:t>e</a:t>
            </a:r>
            <a:r>
              <a:rPr dirty="0" smtClean="0" sz="1100" spc="0" b="1" i="1">
                <a:latin typeface="Times New Roman"/>
                <a:cs typeface="Times New Roman"/>
              </a:rPr>
              <a:t>ssor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3652" y="436626"/>
            <a:ext cx="1662430" cy="1803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5" b="1" i="1">
                <a:latin typeface="Times New Roman"/>
                <a:cs typeface="Times New Roman"/>
              </a:rPr>
              <a:t>F</a:t>
            </a:r>
            <a:r>
              <a:rPr dirty="0" smtClean="0" sz="1100" spc="0" b="1" i="1">
                <a:latin typeface="Times New Roman"/>
                <a:cs typeface="Times New Roman"/>
              </a:rPr>
              <a:t>l</a:t>
            </a:r>
            <a:r>
              <a:rPr dirty="0" smtClean="0" sz="1100" spc="5" b="1" i="1">
                <a:latin typeface="Times New Roman"/>
                <a:cs typeface="Times New Roman"/>
              </a:rPr>
              <a:t>u</a:t>
            </a:r>
            <a:r>
              <a:rPr dirty="0" smtClean="0" sz="1100" spc="-20" b="1" i="1">
                <a:latin typeface="Times New Roman"/>
                <a:cs typeface="Times New Roman"/>
              </a:rPr>
              <a:t>i</a:t>
            </a:r>
            <a:r>
              <a:rPr dirty="0" smtClean="0" sz="1100" spc="0" b="1" i="1">
                <a:latin typeface="Times New Roman"/>
                <a:cs typeface="Times New Roman"/>
              </a:rPr>
              <a:t>d</a:t>
            </a:r>
            <a:r>
              <a:rPr dirty="0" smtClean="0" sz="1100" spc="10" b="1" i="1">
                <a:latin typeface="Times New Roman"/>
                <a:cs typeface="Times New Roman"/>
              </a:rPr>
              <a:t> </a:t>
            </a:r>
            <a:r>
              <a:rPr dirty="0" smtClean="0" sz="1100" spc="0" b="1" i="1">
                <a:latin typeface="Times New Roman"/>
                <a:cs typeface="Times New Roman"/>
              </a:rPr>
              <a:t>M</a:t>
            </a:r>
            <a:r>
              <a:rPr dirty="0" smtClean="0" sz="1100" spc="-10" b="1" i="1">
                <a:latin typeface="Times New Roman"/>
                <a:cs typeface="Times New Roman"/>
              </a:rPr>
              <a:t>e</a:t>
            </a:r>
            <a:r>
              <a:rPr dirty="0" smtClean="0" sz="1100" spc="-10" b="1" i="1">
                <a:latin typeface="Times New Roman"/>
                <a:cs typeface="Times New Roman"/>
              </a:rPr>
              <a:t>c</a:t>
            </a:r>
            <a:r>
              <a:rPr dirty="0" smtClean="0" sz="1100" spc="-15" b="1" i="1">
                <a:latin typeface="Times New Roman"/>
                <a:cs typeface="Times New Roman"/>
              </a:rPr>
              <a:t>h</a:t>
            </a:r>
            <a:r>
              <a:rPr dirty="0" smtClean="0" sz="1100" spc="0" b="1" i="1">
                <a:latin typeface="Times New Roman"/>
                <a:cs typeface="Times New Roman"/>
              </a:rPr>
              <a:t>a</a:t>
            </a:r>
            <a:r>
              <a:rPr dirty="0" smtClean="0" sz="1100" spc="-15" b="1" i="1">
                <a:latin typeface="Times New Roman"/>
                <a:cs typeface="Times New Roman"/>
              </a:rPr>
              <a:t>n</a:t>
            </a:r>
            <a:r>
              <a:rPr dirty="0" smtClean="0" sz="1100" spc="0" b="1" i="1">
                <a:latin typeface="Times New Roman"/>
                <a:cs typeface="Times New Roman"/>
              </a:rPr>
              <a:t>i</a:t>
            </a:r>
            <a:r>
              <a:rPr dirty="0" smtClean="0" sz="1100" spc="-10" b="1" i="1">
                <a:latin typeface="Times New Roman"/>
                <a:cs typeface="Times New Roman"/>
              </a:rPr>
              <a:t>c</a:t>
            </a:r>
            <a:r>
              <a:rPr dirty="0" smtClean="0" sz="1100" spc="0" b="1" i="1">
                <a:latin typeface="Times New Roman"/>
                <a:cs typeface="Times New Roman"/>
              </a:rPr>
              <a:t>s</a:t>
            </a:r>
            <a:r>
              <a:rPr dirty="0" smtClean="0" sz="1100" spc="10" b="1" i="1">
                <a:latin typeface="Times New Roman"/>
                <a:cs typeface="Times New Roman"/>
              </a:rPr>
              <a:t> </a:t>
            </a:r>
            <a:r>
              <a:rPr dirty="0" smtClean="0" sz="1100" spc="5" b="1" i="1">
                <a:latin typeface="Times New Roman"/>
                <a:cs typeface="Times New Roman"/>
              </a:rPr>
              <a:t>C</a:t>
            </a:r>
            <a:r>
              <a:rPr dirty="0" smtClean="0" sz="1100" spc="0" b="1" i="1">
                <a:latin typeface="Times New Roman"/>
                <a:cs typeface="Times New Roman"/>
              </a:rPr>
              <a:t>la</a:t>
            </a:r>
            <a:r>
              <a:rPr dirty="0" smtClean="0" sz="1100" spc="-25" b="1" i="1">
                <a:latin typeface="Times New Roman"/>
                <a:cs typeface="Times New Roman"/>
              </a:rPr>
              <a:t>s</a:t>
            </a:r>
            <a:r>
              <a:rPr dirty="0" smtClean="0" sz="1100" spc="0" b="1" i="1">
                <a:latin typeface="Times New Roman"/>
                <a:cs typeface="Times New Roman"/>
              </a:rPr>
              <a:t>s</a:t>
            </a:r>
            <a:r>
              <a:rPr dirty="0" smtClean="0" sz="1100" spc="10" b="1" i="1">
                <a:latin typeface="Times New Roman"/>
                <a:cs typeface="Times New Roman"/>
              </a:rPr>
              <a:t> </a:t>
            </a:r>
            <a:r>
              <a:rPr dirty="0" smtClean="0" sz="1100" spc="-10" b="1" i="1">
                <a:latin typeface="Times New Roman"/>
                <a:cs typeface="Times New Roman"/>
              </a:rPr>
              <a:t>N</a:t>
            </a:r>
            <a:r>
              <a:rPr dirty="0" smtClean="0" sz="1100" spc="0" b="1" i="1">
                <a:latin typeface="Times New Roman"/>
                <a:cs typeface="Times New Roman"/>
              </a:rPr>
              <a:t>ote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266825" y="2228849"/>
            <a:ext cx="5274309" cy="71056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1619250" y="1638299"/>
            <a:ext cx="1781175" cy="4000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304800" y="307847"/>
            <a:ext cx="6952233" cy="0"/>
          </a:xfrm>
          <a:custGeom>
            <a:avLst/>
            <a:gdLst/>
            <a:ahLst/>
            <a:cxnLst/>
            <a:rect l="l" t="t" r="r" b="b"/>
            <a:pathLst>
              <a:path w="6952233" h="0">
                <a:moveTo>
                  <a:pt x="0" y="0"/>
                </a:moveTo>
                <a:lnTo>
                  <a:pt x="6952233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307847" y="310895"/>
            <a:ext cx="0" cy="10073640"/>
          </a:xfrm>
          <a:custGeom>
            <a:avLst/>
            <a:gdLst/>
            <a:ahLst/>
            <a:cxnLst/>
            <a:rect l="l" t="t" r="r" b="b"/>
            <a:pathLst>
              <a:path w="0" h="10073640">
                <a:moveTo>
                  <a:pt x="0" y="0"/>
                </a:moveTo>
                <a:lnTo>
                  <a:pt x="0" y="1007364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7253985" y="310895"/>
            <a:ext cx="0" cy="10073640"/>
          </a:xfrm>
          <a:custGeom>
            <a:avLst/>
            <a:gdLst/>
            <a:ahLst/>
            <a:cxnLst/>
            <a:rect l="l" t="t" r="r" b="b"/>
            <a:pathLst>
              <a:path w="0" h="10073640">
                <a:moveTo>
                  <a:pt x="0" y="0"/>
                </a:moveTo>
                <a:lnTo>
                  <a:pt x="0" y="1007364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304800" y="10387583"/>
            <a:ext cx="6952233" cy="0"/>
          </a:xfrm>
          <a:custGeom>
            <a:avLst/>
            <a:gdLst/>
            <a:ahLst/>
            <a:cxnLst/>
            <a:rect l="l" t="t" r="r" b="b"/>
            <a:pathLst>
              <a:path w="6952233" h="0">
                <a:moveTo>
                  <a:pt x="0" y="0"/>
                </a:moveTo>
                <a:lnTo>
                  <a:pt x="6952233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r>
              <a:rPr dirty="0" smtClean="0" sz="1100">
                <a:latin typeface="Times New Roman"/>
                <a:cs typeface="Times New Roman"/>
              </a:rPr>
              <a:t>43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914646" y="447294"/>
            <a:ext cx="1487170" cy="3308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201295" marR="12700" indent="-189230">
              <a:lnSpc>
                <a:spcPts val="1270"/>
              </a:lnSpc>
            </a:pPr>
            <a:r>
              <a:rPr dirty="0" smtClean="0" sz="1100" spc="-10" b="1" i="1">
                <a:latin typeface="Times New Roman"/>
                <a:cs typeface="Times New Roman"/>
              </a:rPr>
              <a:t>D</a:t>
            </a:r>
            <a:r>
              <a:rPr dirty="0" smtClean="0" sz="1100" spc="0" b="1" i="1">
                <a:latin typeface="Times New Roman"/>
                <a:cs typeface="Times New Roman"/>
              </a:rPr>
              <a:t>r.</a:t>
            </a:r>
            <a:r>
              <a:rPr dirty="0" smtClean="0" sz="1100" spc="25" b="1" i="1">
                <a:latin typeface="Times New Roman"/>
                <a:cs typeface="Times New Roman"/>
              </a:rPr>
              <a:t> </a:t>
            </a:r>
            <a:r>
              <a:rPr dirty="0" smtClean="0" sz="1100" spc="-10" b="1" i="1">
                <a:latin typeface="Times New Roman"/>
                <a:cs typeface="Times New Roman"/>
              </a:rPr>
              <a:t>Q</a:t>
            </a:r>
            <a:r>
              <a:rPr dirty="0" smtClean="0" sz="1100" spc="0" b="1" i="1">
                <a:latin typeface="Times New Roman"/>
                <a:cs typeface="Times New Roman"/>
              </a:rPr>
              <a:t>ass</a:t>
            </a:r>
            <a:r>
              <a:rPr dirty="0" smtClean="0" sz="1100" spc="-10" b="1" i="1">
                <a:latin typeface="Times New Roman"/>
                <a:cs typeface="Times New Roman"/>
              </a:rPr>
              <a:t>e</a:t>
            </a:r>
            <a:r>
              <a:rPr dirty="0" smtClean="0" sz="1100" spc="0" b="1" i="1">
                <a:latin typeface="Times New Roman"/>
                <a:cs typeface="Times New Roman"/>
              </a:rPr>
              <a:t>m</a:t>
            </a:r>
            <a:r>
              <a:rPr dirty="0" smtClean="0" sz="1100" spc="-10" b="1" i="1">
                <a:latin typeface="Times New Roman"/>
                <a:cs typeface="Times New Roman"/>
              </a:rPr>
              <a:t> </a:t>
            </a:r>
            <a:r>
              <a:rPr dirty="0" smtClean="0" sz="1100" spc="0" b="1" i="1">
                <a:latin typeface="Times New Roman"/>
                <a:cs typeface="Times New Roman"/>
              </a:rPr>
              <a:t>Ha</a:t>
            </a:r>
            <a:r>
              <a:rPr dirty="0" smtClean="0" sz="1100" spc="-20" b="1" i="1">
                <a:latin typeface="Times New Roman"/>
                <a:cs typeface="Times New Roman"/>
              </a:rPr>
              <a:t>m</a:t>
            </a:r>
            <a:r>
              <a:rPr dirty="0" smtClean="0" sz="1100" spc="-10" b="1" i="1">
                <a:latin typeface="Times New Roman"/>
                <a:cs typeface="Times New Roman"/>
              </a:rPr>
              <a:t>e</a:t>
            </a:r>
            <a:r>
              <a:rPr dirty="0" smtClean="0" sz="1100" spc="0" b="1" i="1">
                <a:latin typeface="Times New Roman"/>
                <a:cs typeface="Times New Roman"/>
              </a:rPr>
              <a:t>d</a:t>
            </a:r>
            <a:r>
              <a:rPr dirty="0" smtClean="0" sz="1100" spc="10" b="1" i="1">
                <a:latin typeface="Times New Roman"/>
                <a:cs typeface="Times New Roman"/>
              </a:rPr>
              <a:t> </a:t>
            </a:r>
            <a:r>
              <a:rPr dirty="0" smtClean="0" sz="1100" spc="0" b="1" i="1">
                <a:latin typeface="Times New Roman"/>
                <a:cs typeface="Times New Roman"/>
              </a:rPr>
              <a:t>J</a:t>
            </a:r>
            <a:r>
              <a:rPr dirty="0" smtClean="0" sz="1100" spc="-25" b="1" i="1">
                <a:latin typeface="Times New Roman"/>
                <a:cs typeface="Times New Roman"/>
              </a:rPr>
              <a:t>a</a:t>
            </a:r>
            <a:r>
              <a:rPr dirty="0" smtClean="0" sz="1100" spc="0" b="1" i="1">
                <a:latin typeface="Times New Roman"/>
                <a:cs typeface="Times New Roman"/>
              </a:rPr>
              <a:t>l</a:t>
            </a:r>
            <a:r>
              <a:rPr dirty="0" smtClean="0" sz="1100" spc="5" b="1" i="1">
                <a:latin typeface="Times New Roman"/>
                <a:cs typeface="Times New Roman"/>
              </a:rPr>
              <a:t>u</a:t>
            </a:r>
            <a:r>
              <a:rPr dirty="0" smtClean="0" sz="1100" spc="0" b="1" i="1">
                <a:latin typeface="Times New Roman"/>
                <a:cs typeface="Times New Roman"/>
              </a:rPr>
              <a:t>t</a:t>
            </a:r>
            <a:r>
              <a:rPr dirty="0" smtClean="0" sz="1100" spc="0" b="1" i="1">
                <a:latin typeface="Times New Roman"/>
                <a:cs typeface="Times New Roman"/>
              </a:rPr>
              <a:t> </a:t>
            </a:r>
            <a:r>
              <a:rPr dirty="0" smtClean="0" sz="1100" spc="5" b="1" i="1">
                <a:latin typeface="Times New Roman"/>
                <a:cs typeface="Times New Roman"/>
              </a:rPr>
              <a:t>A</a:t>
            </a:r>
            <a:r>
              <a:rPr dirty="0" smtClean="0" sz="1100" spc="0" b="1" i="1">
                <a:latin typeface="Times New Roman"/>
                <a:cs typeface="Times New Roman"/>
              </a:rPr>
              <a:t>sso</a:t>
            </a:r>
            <a:r>
              <a:rPr dirty="0" smtClean="0" sz="1100" spc="-10" b="1" i="1">
                <a:latin typeface="Times New Roman"/>
                <a:cs typeface="Times New Roman"/>
              </a:rPr>
              <a:t>c</a:t>
            </a:r>
            <a:r>
              <a:rPr dirty="0" smtClean="0" sz="1100" spc="0" b="1" i="1">
                <a:latin typeface="Times New Roman"/>
                <a:cs typeface="Times New Roman"/>
              </a:rPr>
              <a:t>iate </a:t>
            </a:r>
            <a:r>
              <a:rPr dirty="0" smtClean="0" sz="1100" spc="-30" b="1" i="1">
                <a:latin typeface="Times New Roman"/>
                <a:cs typeface="Times New Roman"/>
              </a:rPr>
              <a:t>P</a:t>
            </a:r>
            <a:r>
              <a:rPr dirty="0" smtClean="0" sz="1100" spc="0" b="1" i="1">
                <a:latin typeface="Times New Roman"/>
                <a:cs typeface="Times New Roman"/>
              </a:rPr>
              <a:t>ro</a:t>
            </a:r>
            <a:r>
              <a:rPr dirty="0" smtClean="0" sz="1100" spc="-10" b="1" i="1">
                <a:latin typeface="Times New Roman"/>
                <a:cs typeface="Times New Roman"/>
              </a:rPr>
              <a:t>f</a:t>
            </a:r>
            <a:r>
              <a:rPr dirty="0" smtClean="0" sz="1100" spc="-10" b="1" i="1">
                <a:latin typeface="Times New Roman"/>
                <a:cs typeface="Times New Roman"/>
              </a:rPr>
              <a:t>e</a:t>
            </a:r>
            <a:r>
              <a:rPr dirty="0" smtClean="0" sz="1100" spc="0" b="1" i="1">
                <a:latin typeface="Times New Roman"/>
                <a:cs typeface="Times New Roman"/>
              </a:rPr>
              <a:t>ssor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3652" y="436626"/>
            <a:ext cx="1662430" cy="1803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5" b="1" i="1">
                <a:latin typeface="Times New Roman"/>
                <a:cs typeface="Times New Roman"/>
              </a:rPr>
              <a:t>F</a:t>
            </a:r>
            <a:r>
              <a:rPr dirty="0" smtClean="0" sz="1100" spc="0" b="1" i="1">
                <a:latin typeface="Times New Roman"/>
                <a:cs typeface="Times New Roman"/>
              </a:rPr>
              <a:t>l</a:t>
            </a:r>
            <a:r>
              <a:rPr dirty="0" smtClean="0" sz="1100" spc="5" b="1" i="1">
                <a:latin typeface="Times New Roman"/>
                <a:cs typeface="Times New Roman"/>
              </a:rPr>
              <a:t>u</a:t>
            </a:r>
            <a:r>
              <a:rPr dirty="0" smtClean="0" sz="1100" spc="-20" b="1" i="1">
                <a:latin typeface="Times New Roman"/>
                <a:cs typeface="Times New Roman"/>
              </a:rPr>
              <a:t>i</a:t>
            </a:r>
            <a:r>
              <a:rPr dirty="0" smtClean="0" sz="1100" spc="0" b="1" i="1">
                <a:latin typeface="Times New Roman"/>
                <a:cs typeface="Times New Roman"/>
              </a:rPr>
              <a:t>d</a:t>
            </a:r>
            <a:r>
              <a:rPr dirty="0" smtClean="0" sz="1100" spc="10" b="1" i="1">
                <a:latin typeface="Times New Roman"/>
                <a:cs typeface="Times New Roman"/>
              </a:rPr>
              <a:t> </a:t>
            </a:r>
            <a:r>
              <a:rPr dirty="0" smtClean="0" sz="1100" spc="0" b="1" i="1">
                <a:latin typeface="Times New Roman"/>
                <a:cs typeface="Times New Roman"/>
              </a:rPr>
              <a:t>M</a:t>
            </a:r>
            <a:r>
              <a:rPr dirty="0" smtClean="0" sz="1100" spc="-10" b="1" i="1">
                <a:latin typeface="Times New Roman"/>
                <a:cs typeface="Times New Roman"/>
              </a:rPr>
              <a:t>e</a:t>
            </a:r>
            <a:r>
              <a:rPr dirty="0" smtClean="0" sz="1100" spc="-10" b="1" i="1">
                <a:latin typeface="Times New Roman"/>
                <a:cs typeface="Times New Roman"/>
              </a:rPr>
              <a:t>c</a:t>
            </a:r>
            <a:r>
              <a:rPr dirty="0" smtClean="0" sz="1100" spc="-15" b="1" i="1">
                <a:latin typeface="Times New Roman"/>
                <a:cs typeface="Times New Roman"/>
              </a:rPr>
              <a:t>h</a:t>
            </a:r>
            <a:r>
              <a:rPr dirty="0" smtClean="0" sz="1100" spc="0" b="1" i="1">
                <a:latin typeface="Times New Roman"/>
                <a:cs typeface="Times New Roman"/>
              </a:rPr>
              <a:t>a</a:t>
            </a:r>
            <a:r>
              <a:rPr dirty="0" smtClean="0" sz="1100" spc="-15" b="1" i="1">
                <a:latin typeface="Times New Roman"/>
                <a:cs typeface="Times New Roman"/>
              </a:rPr>
              <a:t>n</a:t>
            </a:r>
            <a:r>
              <a:rPr dirty="0" smtClean="0" sz="1100" spc="0" b="1" i="1">
                <a:latin typeface="Times New Roman"/>
                <a:cs typeface="Times New Roman"/>
              </a:rPr>
              <a:t>i</a:t>
            </a:r>
            <a:r>
              <a:rPr dirty="0" smtClean="0" sz="1100" spc="-10" b="1" i="1">
                <a:latin typeface="Times New Roman"/>
                <a:cs typeface="Times New Roman"/>
              </a:rPr>
              <a:t>c</a:t>
            </a:r>
            <a:r>
              <a:rPr dirty="0" smtClean="0" sz="1100" spc="0" b="1" i="1">
                <a:latin typeface="Times New Roman"/>
                <a:cs typeface="Times New Roman"/>
              </a:rPr>
              <a:t>s</a:t>
            </a:r>
            <a:r>
              <a:rPr dirty="0" smtClean="0" sz="1100" spc="10" b="1" i="1">
                <a:latin typeface="Times New Roman"/>
                <a:cs typeface="Times New Roman"/>
              </a:rPr>
              <a:t> </a:t>
            </a:r>
            <a:r>
              <a:rPr dirty="0" smtClean="0" sz="1100" spc="5" b="1" i="1">
                <a:latin typeface="Times New Roman"/>
                <a:cs typeface="Times New Roman"/>
              </a:rPr>
              <a:t>C</a:t>
            </a:r>
            <a:r>
              <a:rPr dirty="0" smtClean="0" sz="1100" spc="0" b="1" i="1">
                <a:latin typeface="Times New Roman"/>
                <a:cs typeface="Times New Roman"/>
              </a:rPr>
              <a:t>la</a:t>
            </a:r>
            <a:r>
              <a:rPr dirty="0" smtClean="0" sz="1100" spc="-25" b="1" i="1">
                <a:latin typeface="Times New Roman"/>
                <a:cs typeface="Times New Roman"/>
              </a:rPr>
              <a:t>s</a:t>
            </a:r>
            <a:r>
              <a:rPr dirty="0" smtClean="0" sz="1100" spc="0" b="1" i="1">
                <a:latin typeface="Times New Roman"/>
                <a:cs typeface="Times New Roman"/>
              </a:rPr>
              <a:t>s</a:t>
            </a:r>
            <a:r>
              <a:rPr dirty="0" smtClean="0" sz="1100" spc="10" b="1" i="1">
                <a:latin typeface="Times New Roman"/>
                <a:cs typeface="Times New Roman"/>
              </a:rPr>
              <a:t> </a:t>
            </a:r>
            <a:r>
              <a:rPr dirty="0" smtClean="0" sz="1100" spc="-10" b="1" i="1">
                <a:latin typeface="Times New Roman"/>
                <a:cs typeface="Times New Roman"/>
              </a:rPr>
              <a:t>N</a:t>
            </a:r>
            <a:r>
              <a:rPr dirty="0" smtClean="0" sz="1100" spc="0" b="1" i="1">
                <a:latin typeface="Times New Roman"/>
                <a:cs typeface="Times New Roman"/>
              </a:rPr>
              <a:t>ote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266825" y="923924"/>
            <a:ext cx="5274309" cy="24765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304800" y="307847"/>
            <a:ext cx="6952233" cy="0"/>
          </a:xfrm>
          <a:custGeom>
            <a:avLst/>
            <a:gdLst/>
            <a:ahLst/>
            <a:cxnLst/>
            <a:rect l="l" t="t" r="r" b="b"/>
            <a:pathLst>
              <a:path w="6952233" h="0">
                <a:moveTo>
                  <a:pt x="0" y="0"/>
                </a:moveTo>
                <a:lnTo>
                  <a:pt x="6952233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307847" y="310895"/>
            <a:ext cx="0" cy="10073640"/>
          </a:xfrm>
          <a:custGeom>
            <a:avLst/>
            <a:gdLst/>
            <a:ahLst/>
            <a:cxnLst/>
            <a:rect l="l" t="t" r="r" b="b"/>
            <a:pathLst>
              <a:path w="0" h="10073640">
                <a:moveTo>
                  <a:pt x="0" y="0"/>
                </a:moveTo>
                <a:lnTo>
                  <a:pt x="0" y="1007364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7253985" y="310895"/>
            <a:ext cx="0" cy="10073640"/>
          </a:xfrm>
          <a:custGeom>
            <a:avLst/>
            <a:gdLst/>
            <a:ahLst/>
            <a:cxnLst/>
            <a:rect l="l" t="t" r="r" b="b"/>
            <a:pathLst>
              <a:path w="0" h="10073640">
                <a:moveTo>
                  <a:pt x="0" y="0"/>
                </a:moveTo>
                <a:lnTo>
                  <a:pt x="0" y="1007364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304800" y="10387583"/>
            <a:ext cx="6952233" cy="0"/>
          </a:xfrm>
          <a:custGeom>
            <a:avLst/>
            <a:gdLst/>
            <a:ahLst/>
            <a:cxnLst/>
            <a:rect l="l" t="t" r="r" b="b"/>
            <a:pathLst>
              <a:path w="6952233" h="0">
                <a:moveTo>
                  <a:pt x="0" y="0"/>
                </a:moveTo>
                <a:lnTo>
                  <a:pt x="6952233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r>
              <a:rPr dirty="0" smtClean="0" sz="1100">
                <a:latin typeface="Times New Roman"/>
                <a:cs typeface="Times New Roman"/>
              </a:rPr>
              <a:t>44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TOSHIBA</dc:creator>
  <dcterms:created xsi:type="dcterms:W3CDTF">2018-11-13T15:03:39Z</dcterms:created>
  <dcterms:modified xsi:type="dcterms:W3CDTF">2018-11-13T15:03:39Z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2018-11-13T00:00:00Z</vt:filetime>
  </property>
  <property fmtid="{D5CDD505-2E9C-101B-9397-08002B2CF9AE}" pid="3" name="LastSaved">
    <vt:filetime>2018-11-13T00:00:00Z</vt:filetime>
  </property>
</Properties>
</file>